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1285852" y="2143116"/>
            <a:ext cx="6715172" cy="1512168"/>
          </a:xfrm>
          <a:prstGeom prst="roundRect">
            <a:avLst/>
          </a:prstGeom>
          <a:solidFill>
            <a:srgbClr val="C10B0B"/>
          </a:solidFill>
          <a:ln>
            <a:solidFill>
              <a:srgbClr val="C00000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1"/>
          <a:lstStyle/>
          <a:p>
            <a:pPr algn="ctr"/>
            <a:endParaRPr lang="fr-FR" sz="2800" b="1" dirty="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00166" y="2143116"/>
            <a:ext cx="6286544" cy="145733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z="2800" b="1" dirty="0" smtClean="0"/>
              <a:t>Titre</a:t>
            </a:r>
            <a:br>
              <a:rPr lang="fr-FR" sz="2800" b="1" dirty="0" smtClean="0"/>
            </a:br>
            <a:r>
              <a:rPr lang="fr-FR" b="1" dirty="0" smtClean="0"/>
              <a:t>-</a:t>
            </a:r>
            <a:br>
              <a:rPr lang="fr-FR" b="1" dirty="0" smtClean="0"/>
            </a:br>
            <a:r>
              <a:rPr lang="fr-FR" sz="2800" b="1" dirty="0" smtClean="0"/>
              <a:t>Sous titre</a:t>
            </a:r>
            <a:endParaRPr lang="fr-FR" dirty="0"/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428728" y="3786190"/>
            <a:ext cx="6286544" cy="428628"/>
          </a:xfrm>
        </p:spPr>
        <p:txBody>
          <a:bodyPr/>
          <a:lstStyle>
            <a:lvl1pPr marL="0" indent="0" algn="ctr">
              <a:buNone/>
              <a:defRPr sz="3200"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>
              <a:buNone/>
            </a:pP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Prénom Nom</a:t>
            </a:r>
            <a:endParaRPr lang="fr-FR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Espace réservé du texte 25"/>
          <p:cNvSpPr>
            <a:spLocks noGrp="1"/>
          </p:cNvSpPr>
          <p:nvPr>
            <p:ph type="body" sz="quarter" idx="14" hasCustomPrompt="1"/>
          </p:nvPr>
        </p:nvSpPr>
        <p:spPr>
          <a:xfrm>
            <a:off x="1428729" y="4500570"/>
            <a:ext cx="6286544" cy="357190"/>
          </a:xfrm>
        </p:spPr>
        <p:txBody>
          <a:bodyPr>
            <a:noAutofit/>
          </a:bodyPr>
          <a:lstStyle>
            <a:lvl1pPr algn="ctr">
              <a:buFontTx/>
              <a:buNone/>
              <a:defRPr sz="1800" i="1"/>
            </a:lvl1pPr>
            <a:lvl2pPr algn="ctr">
              <a:buFontTx/>
              <a:buNone/>
              <a:defRPr sz="1800" i="1"/>
            </a:lvl2pPr>
            <a:lvl3pPr algn="ctr">
              <a:buFontTx/>
              <a:buNone/>
              <a:defRPr sz="1800" i="1"/>
            </a:lvl3pPr>
            <a:lvl4pPr algn="ctr">
              <a:buFontTx/>
              <a:buNone/>
              <a:defRPr sz="1800" i="1"/>
            </a:lvl4pPr>
            <a:lvl5pPr algn="ctr">
              <a:buFontTx/>
              <a:buNone/>
              <a:defRPr sz="1800" i="1"/>
            </a:lvl5pPr>
          </a:lstStyle>
          <a:p>
            <a:pPr lvl="0"/>
            <a:r>
              <a:rPr lang="fr-FR" dirty="0" smtClean="0"/>
              <a:t>Prenom.Nom@univ-ville.fr</a:t>
            </a:r>
            <a:endParaRPr lang="fr-FR" dirty="0"/>
          </a:p>
        </p:txBody>
      </p:sp>
      <p:sp>
        <p:nvSpPr>
          <p:cNvPr id="11" name="Espace réservé du texte 24"/>
          <p:cNvSpPr>
            <a:spLocks noGrp="1"/>
          </p:cNvSpPr>
          <p:nvPr>
            <p:ph type="body" sz="quarter" idx="15" hasCustomPrompt="1"/>
          </p:nvPr>
        </p:nvSpPr>
        <p:spPr>
          <a:xfrm>
            <a:off x="1428750" y="5143500"/>
            <a:ext cx="6286500" cy="428625"/>
          </a:xfrm>
        </p:spPr>
        <p:txBody>
          <a:bodyPr>
            <a:noAutofit/>
          </a:bodyPr>
          <a:lstStyle>
            <a:lvl1pPr algn="ctr">
              <a:buNone/>
              <a:defRPr sz="1800">
                <a:solidFill>
                  <a:srgbClr val="595959"/>
                </a:solidFill>
              </a:defRPr>
            </a:lvl1pPr>
            <a:lvl2pPr>
              <a:buNone/>
              <a:defRPr sz="1800">
                <a:solidFill>
                  <a:srgbClr val="595959"/>
                </a:solidFill>
              </a:defRPr>
            </a:lvl2pPr>
            <a:lvl3pPr>
              <a:buNone/>
              <a:defRPr sz="1800">
                <a:solidFill>
                  <a:srgbClr val="595959"/>
                </a:solidFill>
              </a:defRPr>
            </a:lvl3pPr>
            <a:lvl4pPr>
              <a:buNone/>
              <a:defRPr sz="1800">
                <a:solidFill>
                  <a:srgbClr val="595959"/>
                </a:solidFill>
              </a:defRPr>
            </a:lvl4pPr>
            <a:lvl5pPr>
              <a:buNone/>
              <a:defRPr sz="1800">
                <a:solidFill>
                  <a:srgbClr val="595959"/>
                </a:solidFill>
              </a:defRPr>
            </a:lvl5pPr>
          </a:lstStyle>
          <a:p>
            <a:pPr lvl="0"/>
            <a:r>
              <a:rPr lang="fr-FR" dirty="0" smtClean="0"/>
              <a:t>Cursus – Jour/Mois/Année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28596" y="1285860"/>
            <a:ext cx="8258204" cy="484030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142984"/>
            <a:ext cx="2086004" cy="4983179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2984"/>
            <a:ext cx="6043626" cy="498317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Cliquez pour ajouter un titre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3"/>
          </p:nvPr>
        </p:nvSpPr>
        <p:spPr>
          <a:xfrm>
            <a:off x="4071938" y="0"/>
            <a:ext cx="5072062" cy="857250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95959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071934" y="0"/>
            <a:ext cx="5072066" cy="857232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3000397" cy="78581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868" y="1214422"/>
            <a:ext cx="5114932" cy="49117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8596" y="2071678"/>
            <a:ext cx="3000397" cy="40544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1938" y="0"/>
            <a:ext cx="5072062" cy="857250"/>
          </a:xfrm>
        </p:spPr>
        <p:txBody>
          <a:bodyPr>
            <a:noAutofit/>
          </a:bodyPr>
          <a:lstStyle>
            <a:lvl1pPr algn="ctr">
              <a:buNone/>
              <a:defRPr sz="2800" baseline="0">
                <a:solidFill>
                  <a:schemeClr val="bg1"/>
                </a:solidFill>
              </a:defRPr>
            </a:lvl1pPr>
            <a:lvl2pPr algn="ctr">
              <a:defRPr sz="2800">
                <a:solidFill>
                  <a:schemeClr val="bg1"/>
                </a:solidFill>
              </a:defRPr>
            </a:lvl2pPr>
            <a:lvl3pPr algn="ctr">
              <a:defRPr sz="2800">
                <a:solidFill>
                  <a:schemeClr val="bg1"/>
                </a:solidFill>
              </a:defRPr>
            </a:lvl3pPr>
            <a:lvl4pPr algn="ctr">
              <a:defRPr sz="2800">
                <a:solidFill>
                  <a:schemeClr val="bg1"/>
                </a:solidFill>
              </a:defRPr>
            </a:lvl4pPr>
            <a:lvl5pPr algn="ctr"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4800600"/>
            <a:ext cx="7572428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85786" y="1142984"/>
            <a:ext cx="7572428" cy="3543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85786" y="5367338"/>
            <a:ext cx="75724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4071938" y="0"/>
            <a:ext cx="5072062" cy="857250"/>
          </a:xfrm>
        </p:spPr>
        <p:txBody>
          <a:bodyPr>
            <a:noAutofit/>
          </a:bodyPr>
          <a:lstStyle>
            <a:lvl1pPr algn="ctr">
              <a:buFontTx/>
              <a:buNone/>
              <a:defRPr sz="2800" baseline="0">
                <a:solidFill>
                  <a:schemeClr val="bg1"/>
                </a:solidFill>
              </a:defRPr>
            </a:lvl1pPr>
            <a:lvl2pPr algn="ctr">
              <a:buFontTx/>
              <a:buNone/>
              <a:defRPr sz="2800">
                <a:solidFill>
                  <a:schemeClr val="bg1"/>
                </a:solidFill>
              </a:defRPr>
            </a:lvl2pPr>
            <a:lvl3pPr algn="ctr">
              <a:buFontTx/>
              <a:buNone/>
              <a:defRPr sz="2800">
                <a:solidFill>
                  <a:schemeClr val="bg1"/>
                </a:solidFill>
              </a:defRPr>
            </a:lvl3pPr>
            <a:lvl4pPr algn="ctr">
              <a:buFontTx/>
              <a:buNone/>
              <a:defRPr sz="2800">
                <a:solidFill>
                  <a:schemeClr val="bg1"/>
                </a:solidFill>
              </a:defRPr>
            </a:lvl4pPr>
            <a:lvl5pPr algn="ctr">
              <a:buFontTx/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Cliquez pour ajouter un titre</a:t>
            </a:r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8258204" cy="4911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A34EE-D5BB-408B-A59A-A7EB50B197E5}" type="datetimeFigureOut">
              <a:rPr lang="fr-FR" smtClean="0"/>
              <a:pPr/>
              <a:t>17/01/2012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000D1-7925-4FB8-9E33-187336B9959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2844" y="142852"/>
            <a:ext cx="3825751" cy="62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ZoneTexte 21"/>
          <p:cNvSpPr txBox="1"/>
          <p:nvPr/>
        </p:nvSpPr>
        <p:spPr>
          <a:xfrm>
            <a:off x="2857488" y="0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595959"/>
                </a:solidFill>
              </a:rPr>
              <a:t>www.divat.fr</a:t>
            </a:r>
            <a:endParaRPr lang="fr-FR" sz="1400" b="1" dirty="0">
              <a:solidFill>
                <a:srgbClr val="595959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071934" y="0"/>
            <a:ext cx="5072066" cy="928670"/>
          </a:xfrm>
          <a:prstGeom prst="rect">
            <a:avLst/>
          </a:prstGeom>
          <a:solidFill>
            <a:srgbClr val="C00000"/>
          </a:solidFill>
        </p:spPr>
        <p:txBody>
          <a:bodyPr/>
          <a:lstStyle>
            <a:lvl1pPr>
              <a:defRPr sz="24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928670"/>
            <a:ext cx="9144000" cy="1588"/>
          </a:xfrm>
          <a:prstGeom prst="line">
            <a:avLst/>
          </a:prstGeom>
          <a:ln w="69850">
            <a:gradFill>
              <a:gsLst>
                <a:gs pos="0">
                  <a:schemeClr val="tx1">
                    <a:lumMod val="65000"/>
                    <a:lumOff val="3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–"/>
        <a:defRPr sz="20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»"/>
        <a:defRPr sz="20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4294967295"/>
          </p:nvPr>
        </p:nvSpPr>
        <p:spPr>
          <a:xfrm>
            <a:off x="4071934" y="0"/>
            <a:ext cx="5072066" cy="85723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vertical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Divat-Nant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Divat-Nantes</Template>
  <TotalTime>4</TotalTime>
  <Words>0</Words>
  <Application>Microsoft Office PowerPoint</Application>
  <PresentationFormat>Affichage à l'écran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Divat-Nantes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Etienne</dc:creator>
  <cp:lastModifiedBy>Etienne</cp:lastModifiedBy>
  <cp:revision>3</cp:revision>
  <dcterms:created xsi:type="dcterms:W3CDTF">2012-01-17T14:25:45Z</dcterms:created>
  <dcterms:modified xsi:type="dcterms:W3CDTF">2012-01-17T14:54:23Z</dcterms:modified>
</cp:coreProperties>
</file>